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5" r:id="rId4"/>
    <p:sldId id="262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83" d="100"/>
          <a:sy n="83" d="100"/>
        </p:scale>
        <p:origin x="43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因材網使用心得 </a:t>
            </a:r>
            <a:r>
              <a:rPr lang="en-US" altLang="zh-TW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–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 五忠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杜宜芬老師</a:t>
            </a:r>
          </a:p>
        </p:txBody>
      </p:sp>
    </p:spTree>
    <p:extLst>
      <p:ext uri="{BB962C8B-B14F-4D97-AF65-F5344CB8AC3E}">
        <p14:creationId xmlns:p14="http://schemas.microsoft.com/office/powerpoint/2010/main" val="185883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學習報告</a:t>
            </a:r>
          </a:p>
        </p:txBody>
      </p:sp>
      <p:pic>
        <p:nvPicPr>
          <p:cNvPr id="7" name="內容版面配置區 6">
            <a:extLst>
              <a:ext uri="{FF2B5EF4-FFF2-40B4-BE49-F238E27FC236}">
                <a16:creationId xmlns:a16="http://schemas.microsoft.com/office/drawing/2014/main" id="{63FC86C1-175C-4F6B-93B0-0273E7935C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4254" y="1773382"/>
            <a:ext cx="10714181" cy="453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573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>
            <a:extLst>
              <a:ext uri="{FF2B5EF4-FFF2-40B4-BE49-F238E27FC236}">
                <a16:creationId xmlns:a16="http://schemas.microsoft.com/office/drawing/2014/main" id="{9D358ABF-6D46-4B55-BBB2-C99775193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補救教學指派</a:t>
            </a:r>
          </a:p>
        </p:txBody>
      </p:sp>
      <p:pic>
        <p:nvPicPr>
          <p:cNvPr id="9" name="內容版面配置區 8">
            <a:extLst>
              <a:ext uri="{FF2B5EF4-FFF2-40B4-BE49-F238E27FC236}">
                <a16:creationId xmlns:a16="http://schemas.microsoft.com/office/drawing/2014/main" id="{3C1A0B8D-2652-4A66-8F83-625DEC9716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155" y="2202873"/>
            <a:ext cx="10105690" cy="4489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928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使用心得分享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1024127" y="1954923"/>
            <a:ext cx="9720073" cy="4540469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上學期指派任務必須花較一般上課時間長的時間完成，經過一學期後，學生逐漸熟悉因材網的使用，以數學來說，如果不完成影片，學生的練習題皆能在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分鐘內完成。且答對率本有兩人是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100%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，另一人也有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50%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國語部分：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優點：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學生可以自學和調整速度。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學生理解學習內容的過程及情況被詳實的記錄。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可以用來作為假日作業。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缺點：介面操作較不友善，使用時需要跳來跳去。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心得：老師及學生應該再多熟悉軟體的使用，建立自學習慣，學生學習歷程可以被詳實記錄。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616907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積分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78</TotalTime>
  <Words>159</Words>
  <Application>Microsoft Office PowerPoint</Application>
  <PresentationFormat>寬螢幕</PresentationFormat>
  <Paragraphs>13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1" baseType="lpstr">
      <vt:lpstr>微軟正黑體</vt:lpstr>
      <vt:lpstr>標楷體</vt:lpstr>
      <vt:lpstr>Tw Cen MT</vt:lpstr>
      <vt:lpstr>Tw Cen MT Condensed</vt:lpstr>
      <vt:lpstr>Wingdings</vt:lpstr>
      <vt:lpstr>Wingdings 3</vt:lpstr>
      <vt:lpstr>積分</vt:lpstr>
      <vt:lpstr>因材網使用心得 – 五忠</vt:lpstr>
      <vt:lpstr>學習報告</vt:lpstr>
      <vt:lpstr>補救教學指派</vt:lpstr>
      <vt:lpstr>使用心得分享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因材網使用心得 – 五年級</dc:title>
  <dc:creator>teacher501</dc:creator>
  <cp:lastModifiedBy>admin</cp:lastModifiedBy>
  <cp:revision>14</cp:revision>
  <dcterms:created xsi:type="dcterms:W3CDTF">2020-01-15T00:44:00Z</dcterms:created>
  <dcterms:modified xsi:type="dcterms:W3CDTF">2020-06-30T00:00:48Z</dcterms:modified>
</cp:coreProperties>
</file>