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>
      <p:cViewPr>
        <p:scale>
          <a:sx n="80" d="100"/>
          <a:sy n="80" d="100"/>
        </p:scale>
        <p:origin x="-84" y="-6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4D6A8-289F-4354-B1DF-C6A985A8B6AC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87395-B33A-4CF8-8E5A-4D6E8A907D1D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6038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4D6A8-289F-4354-B1DF-C6A985A8B6AC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87395-B33A-4CF8-8E5A-4D6E8A907D1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3350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4D6A8-289F-4354-B1DF-C6A985A8B6AC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87395-B33A-4CF8-8E5A-4D6E8A907D1D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2981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4D6A8-289F-4354-B1DF-C6A985A8B6AC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87395-B33A-4CF8-8E5A-4D6E8A907D1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7902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4D6A8-289F-4354-B1DF-C6A985A8B6AC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87395-B33A-4CF8-8E5A-4D6E8A907D1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7882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4D6A8-289F-4354-B1DF-C6A985A8B6AC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87395-B33A-4CF8-8E5A-4D6E8A907D1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9723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4D6A8-289F-4354-B1DF-C6A985A8B6AC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87395-B33A-4CF8-8E5A-4D6E8A907D1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2738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A6A4D6A8-289F-4354-B1DF-C6A985A8B6AC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F087395-B33A-4CF8-8E5A-4D6E8A907D1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3197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4D6A8-289F-4354-B1DF-C6A985A8B6AC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87395-B33A-4CF8-8E5A-4D6E8A907D1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8681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4D6A8-289F-4354-B1DF-C6A985A8B6AC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87395-B33A-4CF8-8E5A-4D6E8A907D1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7631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4D6A8-289F-4354-B1DF-C6A985A8B6AC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87395-B33A-4CF8-8E5A-4D6E8A907D1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1446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A6A4D6A8-289F-4354-B1DF-C6A985A8B6AC}" type="datetimeFigureOut">
              <a:rPr lang="zh-TW" altLang="en-US" smtClean="0"/>
              <a:t>2020/6/29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F087395-B33A-4CF8-8E5A-4D6E8A907D1D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8208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BCD520B7-5EFF-48FF-98DC-BD01F2A054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757838"/>
            <a:ext cx="10058400" cy="1644542"/>
          </a:xfrm>
        </p:spPr>
        <p:txBody>
          <a:bodyPr>
            <a:normAutofit/>
          </a:bodyPr>
          <a:lstStyle/>
          <a:p>
            <a:pPr algn="ctr"/>
            <a:r>
              <a:rPr lang="zh-TW" altLang="en-US" dirty="0" smtClean="0">
                <a:solidFill>
                  <a:srgbClr val="FF0000"/>
                </a:solidFill>
              </a:rPr>
              <a:t>因才網運用於教學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="" xmlns:a16="http://schemas.microsoft.com/office/drawing/2014/main" id="{A929B369-AD0C-4163-A32A-8F190CDA2D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6800" y="4797467"/>
            <a:ext cx="10091651" cy="1127343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zh-TW" altLang="en-US" sz="3600" dirty="0">
                <a:solidFill>
                  <a:srgbClr val="00B0F0"/>
                </a:solidFill>
              </a:rPr>
              <a:t>報告人</a:t>
            </a:r>
            <a:r>
              <a:rPr lang="en-US" altLang="zh-TW" sz="3600" dirty="0">
                <a:solidFill>
                  <a:srgbClr val="00B0F0"/>
                </a:solidFill>
              </a:rPr>
              <a:t>:</a:t>
            </a:r>
            <a:r>
              <a:rPr lang="zh-TW" altLang="en-US" sz="3600" dirty="0">
                <a:solidFill>
                  <a:srgbClr val="00B0F0"/>
                </a:solidFill>
              </a:rPr>
              <a:t>王淑如</a:t>
            </a:r>
            <a:endParaRPr lang="en-US" altLang="zh-TW" sz="3600" dirty="0">
              <a:solidFill>
                <a:srgbClr val="00B0F0"/>
              </a:solidFill>
            </a:endParaRPr>
          </a:p>
          <a:p>
            <a:pPr algn="r"/>
            <a:r>
              <a:rPr lang="en-US" altLang="zh-TW" sz="3600" dirty="0" smtClean="0">
                <a:solidFill>
                  <a:schemeClr val="tx1"/>
                </a:solidFill>
              </a:rPr>
              <a:t>109.06.30</a:t>
            </a:r>
            <a:endParaRPr lang="zh-TW" alt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1504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08D66169-78BF-4593-941B-A06DAA022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>
                <a:solidFill>
                  <a:srgbClr val="7030A0"/>
                </a:solidFill>
              </a:rPr>
              <a:t>因才網設定尋求協助</a:t>
            </a:r>
            <a:endParaRPr lang="zh-TW" altLang="en-US" dirty="0">
              <a:solidFill>
                <a:srgbClr val="7030A0"/>
              </a:solidFill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DA3C1D17-98BF-4EFA-A386-5AB229F39C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一</a:t>
            </a:r>
            <a:r>
              <a:rPr lang="zh-TW" altLang="en-US" dirty="0" smtClean="0"/>
              <a:t>、自三年級培養上網能力：</a:t>
            </a:r>
            <a:r>
              <a:rPr lang="zh-TW" altLang="en-US" dirty="0"/>
              <a:t>感謝課務組的各項</a:t>
            </a:r>
            <a:r>
              <a:rPr lang="zh-TW" altLang="en-US" dirty="0" smtClean="0"/>
              <a:t>協助、剛開始老師設定完，卻在電腦教室</a:t>
            </a:r>
            <a:endParaRPr lang="en-US" altLang="zh-TW" dirty="0"/>
          </a:p>
          <a:p>
            <a:r>
              <a:rPr lang="zh-TW" altLang="en-US" dirty="0"/>
              <a:t>         </a:t>
            </a:r>
            <a:r>
              <a:rPr lang="zh-TW" altLang="en-US" dirty="0" smtClean="0"/>
              <a:t>無發撥放，先教小朋友</a:t>
            </a:r>
            <a:r>
              <a:rPr lang="zh-TW" altLang="en-US" dirty="0" smtClean="0"/>
              <a:t>將密碼</a:t>
            </a:r>
            <a:r>
              <a:rPr lang="zh-TW" altLang="en-US" dirty="0" smtClean="0"/>
              <a:t>記熟。</a:t>
            </a:r>
            <a:endParaRPr lang="en-US" altLang="zh-TW" dirty="0"/>
          </a:p>
          <a:p>
            <a:r>
              <a:rPr lang="zh-TW" altLang="en-US" dirty="0"/>
              <a:t>二、</a:t>
            </a:r>
            <a:r>
              <a:rPr lang="zh-TW" altLang="en-US" dirty="0" smtClean="0"/>
              <a:t>配合社會課說明家鄉位置，由因才網入徑、明白萬里鄉。</a:t>
            </a:r>
            <a:endParaRPr lang="en-US" altLang="zh-TW" dirty="0"/>
          </a:p>
          <a:p>
            <a:r>
              <a:rPr lang="zh-TW" altLang="en-US" dirty="0"/>
              <a:t>三、</a:t>
            </a:r>
            <a:r>
              <a:rPr lang="zh-TW" altLang="en-US" dirty="0" smtClean="0"/>
              <a:t>利用備課時間尋求教學組詢問，發現六年級一樣有影片</a:t>
            </a:r>
            <a:endParaRPr lang="en-US" altLang="zh-TW" dirty="0"/>
          </a:p>
          <a:p>
            <a:r>
              <a:rPr lang="zh-TW" altLang="en-US" dirty="0"/>
              <a:t>         </a:t>
            </a:r>
            <a:r>
              <a:rPr lang="zh-TW" altLang="en-US" dirty="0" smtClean="0"/>
              <a:t>無法播放的問題。</a:t>
            </a:r>
            <a:endParaRPr lang="en-US" altLang="zh-TW" dirty="0" smtClean="0"/>
          </a:p>
          <a:p>
            <a:r>
              <a:rPr lang="zh-TW" altLang="en-US" dirty="0" smtClean="0"/>
              <a:t>四、由課務</a:t>
            </a:r>
            <a:r>
              <a:rPr lang="zh-TW" altLang="en-US" dirty="0" smtClean="0"/>
              <a:t>組長用電話詢問因才網服務單位，</a:t>
            </a:r>
            <a:r>
              <a:rPr lang="zh-TW" altLang="en-US" dirty="0" smtClean="0"/>
              <a:t>才知是因網頁版本</a:t>
            </a:r>
            <a:r>
              <a:rPr lang="zh-TW" altLang="en-US" dirty="0" smtClean="0"/>
              <a:t>沒</a:t>
            </a:r>
            <a:endParaRPr lang="en-US" altLang="zh-TW" dirty="0" smtClean="0"/>
          </a:p>
          <a:p>
            <a:r>
              <a:rPr lang="zh-TW" altLang="en-US" dirty="0"/>
              <a:t> </a:t>
            </a:r>
            <a:r>
              <a:rPr lang="zh-TW" altLang="en-US" dirty="0" smtClean="0"/>
              <a:t>        </a:t>
            </a:r>
            <a:r>
              <a:rPr lang="zh-TW" altLang="en-US" dirty="0" smtClean="0"/>
              <a:t>更新瀏覽器</a:t>
            </a:r>
            <a:r>
              <a:rPr lang="zh-TW" altLang="en-US" dirty="0" smtClean="0"/>
              <a:t>，後來謝謝</a:t>
            </a:r>
            <a:r>
              <a:rPr lang="zh-TW" altLang="en-US" u="sng" dirty="0" smtClean="0"/>
              <a:t>羽薇</a:t>
            </a:r>
            <a:r>
              <a:rPr lang="zh-TW" altLang="en-US" dirty="0" smtClean="0"/>
              <a:t>組長更新版本，才順利完成播放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r>
              <a:rPr lang="zh-TW" altLang="en-US" dirty="0" smtClean="0"/>
              <a:t>五、事先選擇適合的單元影片，混齡課本習作太簡單，用因才網補強</a:t>
            </a:r>
            <a:endParaRPr lang="zh-TW" altLang="en-US" dirty="0"/>
          </a:p>
        </p:txBody>
      </p:sp>
      <p:pic>
        <p:nvPicPr>
          <p:cNvPr id="4" name="圖片 3">
            <a:extLst>
              <a:ext uri="{FF2B5EF4-FFF2-40B4-BE49-F238E27FC236}">
                <a16:creationId xmlns="" xmlns:a16="http://schemas.microsoft.com/office/drawing/2014/main" id="{3E93AE6F-E21C-469C-BE4A-0E16412A6B2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50231" y="2600698"/>
            <a:ext cx="3348844" cy="2588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800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A7B6AFBA-6A3E-4E55-8495-90F35322A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>
                <a:solidFill>
                  <a:srgbClr val="7030A0"/>
                </a:solidFill>
              </a:rPr>
              <a:t>學生測驗完的</a:t>
            </a:r>
            <a:r>
              <a:rPr lang="zh-TW" altLang="en-US" dirty="0">
                <a:solidFill>
                  <a:srgbClr val="7030A0"/>
                </a:solidFill>
              </a:rPr>
              <a:t>省思 </a:t>
            </a:r>
            <a:r>
              <a:rPr lang="zh-TW" altLang="en-US" dirty="0" smtClean="0">
                <a:solidFill>
                  <a:srgbClr val="7030A0"/>
                </a:solidFill>
              </a:rPr>
              <a:t>     </a:t>
            </a:r>
            <a:r>
              <a:rPr lang="zh-TW" altLang="en-US" sz="3200" dirty="0" smtClean="0">
                <a:solidFill>
                  <a:srgbClr val="FF0000"/>
                </a:solidFill>
              </a:rPr>
              <a:t>學生</a:t>
            </a:r>
            <a:r>
              <a:rPr lang="zh-TW" altLang="en-US" sz="3200" dirty="0">
                <a:solidFill>
                  <a:srgbClr val="FF0000"/>
                </a:solidFill>
              </a:rPr>
              <a:t>部份</a:t>
            </a: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2C093F7-3F33-4361-8593-56A9B29DE9C4}"/>
              </a:ext>
            </a:extLst>
          </p:cNvPr>
          <p:cNvSpPr/>
          <p:nvPr/>
        </p:nvSpPr>
        <p:spPr>
          <a:xfrm>
            <a:off x="1348687" y="2011340"/>
            <a:ext cx="634229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/>
              <a:t>一、</a:t>
            </a:r>
            <a:r>
              <a:rPr lang="zh-TW" altLang="zh-TW" sz="2000" dirty="0"/>
              <a:t>學生</a:t>
            </a:r>
            <a:r>
              <a:rPr lang="zh-TW" altLang="zh-TW" sz="2000" dirty="0" smtClean="0"/>
              <a:t>對</a:t>
            </a:r>
            <a:r>
              <a:rPr lang="zh-TW" altLang="en-US" sz="2000" dirty="0" smtClean="0"/>
              <a:t>因才</a:t>
            </a:r>
            <a:r>
              <a:rPr lang="zh-TW" altLang="en-US" sz="2000" dirty="0" smtClean="0"/>
              <a:t>網省思：開始</a:t>
            </a:r>
            <a:r>
              <a:rPr lang="zh-TW" altLang="en-US" sz="2000" dirty="0" smtClean="0"/>
              <a:t>因影片速度問題</a:t>
            </a:r>
            <a:r>
              <a:rPr lang="zh-TW" altLang="zh-TW" sz="2000" dirty="0" smtClean="0"/>
              <a:t>參與</a:t>
            </a:r>
            <a:r>
              <a:rPr lang="zh-TW" altLang="en-US" sz="2000" dirty="0" smtClean="0"/>
              <a:t>度差</a:t>
            </a:r>
            <a:r>
              <a:rPr lang="zh-TW" altLang="zh-TW" sz="2000" dirty="0" smtClean="0"/>
              <a:t>。</a:t>
            </a:r>
            <a:endParaRPr lang="en-US" altLang="zh-TW" sz="2000" dirty="0" smtClean="0"/>
          </a:p>
          <a:p>
            <a:endParaRPr lang="en-US" altLang="zh-TW" sz="2000" dirty="0"/>
          </a:p>
          <a:p>
            <a:r>
              <a:rPr lang="zh-TW" altLang="en-US" sz="2000" dirty="0"/>
              <a:t>二</a:t>
            </a:r>
            <a:r>
              <a:rPr lang="zh-TW" altLang="en-US" sz="2000" dirty="0" smtClean="0"/>
              <a:t>、</a:t>
            </a:r>
            <a:r>
              <a:rPr lang="zh-TW" altLang="zh-TW" sz="2000" dirty="0" smtClean="0"/>
              <a:t>讓</a:t>
            </a:r>
            <a:r>
              <a:rPr lang="zh-TW" altLang="en-US" sz="2000" dirty="0" smtClean="0"/>
              <a:t>較會</a:t>
            </a:r>
            <a:r>
              <a:rPr lang="zh-TW" altLang="en-US" sz="2000" dirty="0" smtClean="0"/>
              <a:t>進入因才網</a:t>
            </a:r>
            <a:r>
              <a:rPr lang="zh-TW" altLang="zh-TW" sz="2000" dirty="0" smtClean="0"/>
              <a:t>學生</a:t>
            </a:r>
            <a:r>
              <a:rPr lang="zh-TW" altLang="zh-TW" sz="2000" dirty="0"/>
              <a:t>當小老師，培養責任</a:t>
            </a:r>
            <a:r>
              <a:rPr lang="zh-TW" altLang="en-US" sz="2000" dirty="0" smtClean="0"/>
              <a:t>用</a:t>
            </a:r>
            <a:r>
              <a:rPr lang="zh-TW" altLang="zh-TW" sz="2000" dirty="0" smtClean="0"/>
              <a:t>心</a:t>
            </a:r>
            <a:r>
              <a:rPr lang="zh-TW" altLang="en-US" sz="2000" dirty="0" smtClean="0"/>
              <a:t>  </a:t>
            </a:r>
            <a:endParaRPr lang="en-US" altLang="zh-TW" sz="2000" dirty="0"/>
          </a:p>
          <a:p>
            <a:r>
              <a:rPr lang="en-US" altLang="zh-TW" sz="2000" dirty="0"/>
              <a:t>         </a:t>
            </a:r>
            <a:r>
              <a:rPr lang="zh-TW" altLang="zh-TW" sz="2000" dirty="0"/>
              <a:t>增</a:t>
            </a:r>
            <a:r>
              <a:rPr lang="zh-TW" altLang="en-US" sz="2000" dirty="0"/>
              <a:t>加</a:t>
            </a:r>
            <a:r>
              <a:rPr lang="zh-TW" altLang="zh-TW" sz="2000" dirty="0"/>
              <a:t>課程</a:t>
            </a:r>
            <a:r>
              <a:rPr lang="zh-TW" altLang="zh-TW" sz="2000" dirty="0" smtClean="0"/>
              <a:t>參與</a:t>
            </a:r>
            <a:r>
              <a:rPr lang="zh-TW" altLang="en-US" sz="2000" dirty="0" smtClean="0"/>
              <a:t>，版本與路徑說明印出做筆記引導</a:t>
            </a:r>
            <a:r>
              <a:rPr lang="zh-TW" altLang="zh-TW" sz="2000" dirty="0" smtClean="0"/>
              <a:t>。</a:t>
            </a:r>
            <a:endParaRPr lang="en-US" altLang="zh-TW" sz="2000" dirty="0"/>
          </a:p>
          <a:p>
            <a:endParaRPr lang="zh-TW" altLang="zh-TW" sz="2000" dirty="0"/>
          </a:p>
          <a:p>
            <a:r>
              <a:rPr lang="zh-TW" altLang="en-US" sz="2000" dirty="0"/>
              <a:t>三、</a:t>
            </a:r>
            <a:r>
              <a:rPr lang="zh-TW" altLang="zh-TW" sz="2000" dirty="0"/>
              <a:t>讓</a:t>
            </a:r>
            <a:r>
              <a:rPr lang="zh-TW" altLang="zh-TW" sz="2000" dirty="0" smtClean="0"/>
              <a:t>學生</a:t>
            </a:r>
            <a:r>
              <a:rPr lang="zh-TW" altLang="en-US" sz="2000" dirty="0" smtClean="0"/>
              <a:t>互相討論看影片的內容</a:t>
            </a:r>
            <a:r>
              <a:rPr lang="zh-TW" altLang="zh-TW" sz="2000" dirty="0" smtClean="0"/>
              <a:t>，將</a:t>
            </a:r>
            <a:r>
              <a:rPr lang="zh-TW" altLang="en-US" sz="2000" dirty="0" smtClean="0"/>
              <a:t>影片幾秒會有題</a:t>
            </a:r>
            <a:endParaRPr lang="en-US" altLang="zh-TW" sz="2000" dirty="0"/>
          </a:p>
          <a:p>
            <a:r>
              <a:rPr lang="en-US" altLang="zh-TW" sz="2000" dirty="0"/>
              <a:t>         </a:t>
            </a:r>
            <a:r>
              <a:rPr lang="zh-TW" altLang="en-US" sz="2000" dirty="0" smtClean="0"/>
              <a:t>目，</a:t>
            </a:r>
            <a:r>
              <a:rPr lang="zh-TW" altLang="zh-TW" sz="2000" dirty="0" smtClean="0"/>
              <a:t>可</a:t>
            </a:r>
            <a:r>
              <a:rPr lang="zh-TW" altLang="zh-TW" sz="2000" dirty="0"/>
              <a:t>加深</a:t>
            </a:r>
            <a:r>
              <a:rPr lang="zh-TW" altLang="zh-TW" sz="2000" dirty="0" smtClean="0"/>
              <a:t>學生</a:t>
            </a:r>
            <a:r>
              <a:rPr lang="zh-TW" altLang="en-US" sz="2000" dirty="0" smtClean="0"/>
              <a:t>對</a:t>
            </a:r>
            <a:r>
              <a:rPr lang="zh-TW" altLang="en-US" sz="2000" dirty="0" smtClean="0"/>
              <a:t>影片觀賞的</a:t>
            </a:r>
            <a:r>
              <a:rPr lang="zh-TW" altLang="en-US" sz="2000" dirty="0" smtClean="0"/>
              <a:t>專注力</a:t>
            </a:r>
            <a:r>
              <a:rPr lang="zh-TW" altLang="zh-TW" sz="2000" dirty="0" smtClean="0"/>
              <a:t>。</a:t>
            </a:r>
            <a:endParaRPr lang="en-US" altLang="zh-TW" sz="2000" dirty="0"/>
          </a:p>
          <a:p>
            <a:endParaRPr lang="en-US" altLang="zh-TW" sz="2000" dirty="0"/>
          </a:p>
          <a:p>
            <a:r>
              <a:rPr lang="zh-TW" altLang="en-US" dirty="0"/>
              <a:t>四、</a:t>
            </a:r>
            <a:r>
              <a:rPr lang="zh-TW" altLang="zh-TW" sz="2000" dirty="0"/>
              <a:t>看起來簡單，</a:t>
            </a:r>
            <a:r>
              <a:rPr lang="zh-TW" altLang="zh-TW" sz="2000" dirty="0" smtClean="0"/>
              <a:t>但老師</a:t>
            </a:r>
            <a:r>
              <a:rPr lang="zh-TW" altLang="en-US" sz="2000" dirty="0" smtClean="0"/>
              <a:t>事先一定要將</a:t>
            </a:r>
            <a:r>
              <a:rPr lang="zh-TW" altLang="en-US" sz="2000" dirty="0" smtClean="0"/>
              <a:t>影片過濾、</a:t>
            </a:r>
            <a:r>
              <a:rPr lang="zh-TW" altLang="en-US" sz="2000" dirty="0" smtClean="0"/>
              <a:t>選擇</a:t>
            </a:r>
            <a:endParaRPr lang="en-US" altLang="zh-TW" sz="2000" dirty="0" smtClean="0"/>
          </a:p>
          <a:p>
            <a:r>
              <a:rPr lang="zh-TW" altLang="en-US" sz="2000" dirty="0" smtClean="0"/>
              <a:t>        提醒影片看完，作測驗才完成測驗。     </a:t>
            </a:r>
            <a:r>
              <a:rPr lang="zh-TW" altLang="en-US" sz="2000" dirty="0" smtClean="0"/>
              <a:t>  </a:t>
            </a:r>
            <a:endParaRPr lang="zh-TW" altLang="zh-TW" sz="2000" dirty="0"/>
          </a:p>
          <a:p>
            <a:r>
              <a:rPr lang="zh-TW" altLang="en-US" sz="2000" dirty="0"/>
              <a:t>        重點是</a:t>
            </a:r>
            <a:r>
              <a:rPr lang="zh-TW" altLang="en-US" sz="2000" dirty="0" smtClean="0"/>
              <a:t>老師備課前事先做的才會讓上課順利</a:t>
            </a:r>
            <a:r>
              <a:rPr lang="zh-TW" altLang="zh-TW" sz="2000" dirty="0" smtClean="0"/>
              <a:t>。</a:t>
            </a:r>
            <a:endParaRPr lang="en-US" altLang="zh-TW" sz="20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2640" y="2107916"/>
            <a:ext cx="3878299" cy="3081602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                                                                                                                     </a:t>
            </a:r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r>
              <a:rPr lang="zh-TW" altLang="en-US" dirty="0" smtClean="0"/>
              <a:t>             </a:t>
            </a:r>
            <a:r>
              <a:rPr lang="zh-TW" altLang="en-US" dirty="0" smtClean="0"/>
              <a:t>        </a:t>
            </a:r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65095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34E46868-A43F-4425-8297-05B6CA220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>
                <a:solidFill>
                  <a:srgbClr val="7030A0"/>
                </a:solidFill>
              </a:rPr>
              <a:t>課程設計的</a:t>
            </a:r>
            <a:r>
              <a:rPr lang="zh-TW" altLang="en-US" dirty="0">
                <a:solidFill>
                  <a:srgbClr val="7030A0"/>
                </a:solidFill>
              </a:rPr>
              <a:t>省思 </a:t>
            </a:r>
            <a:r>
              <a:rPr lang="zh-TW" altLang="en-US" dirty="0" smtClean="0">
                <a:solidFill>
                  <a:srgbClr val="7030A0"/>
                </a:solidFill>
              </a:rPr>
              <a:t>     </a:t>
            </a:r>
            <a:r>
              <a:rPr lang="zh-TW" altLang="en-US" sz="3200" dirty="0" smtClean="0">
                <a:solidFill>
                  <a:srgbClr val="FF0000"/>
                </a:solidFill>
              </a:rPr>
              <a:t>老師</a:t>
            </a:r>
            <a:r>
              <a:rPr lang="zh-TW" altLang="en-US" sz="3200" dirty="0">
                <a:solidFill>
                  <a:srgbClr val="FF0000"/>
                </a:solidFill>
              </a:rPr>
              <a:t>省思教學修正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0BCD37C1-4C53-4DF7-BA6F-BCA82DC341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TW" altLang="en-US" dirty="0"/>
              <a:t>一、做一位優秀的</a:t>
            </a:r>
            <a:r>
              <a:rPr lang="zh-TW" altLang="zh-TW" dirty="0"/>
              <a:t>老師能夠清楚的講解重點，</a:t>
            </a:r>
            <a:endParaRPr lang="en-US" altLang="zh-TW" dirty="0"/>
          </a:p>
          <a:p>
            <a:r>
              <a:rPr lang="en-US" altLang="zh-TW" dirty="0"/>
              <a:t>         </a:t>
            </a:r>
            <a:r>
              <a:rPr lang="zh-TW" altLang="zh-TW" dirty="0"/>
              <a:t>傳達指令很清楚。</a:t>
            </a:r>
            <a:endParaRPr lang="en-US" altLang="zh-TW" dirty="0"/>
          </a:p>
          <a:p>
            <a:r>
              <a:rPr lang="zh-TW" altLang="en-US" dirty="0"/>
              <a:t>二、</a:t>
            </a:r>
            <a:r>
              <a:rPr lang="zh-TW" altLang="zh-TW" dirty="0"/>
              <a:t>課程</a:t>
            </a:r>
            <a:r>
              <a:rPr lang="zh-TW" altLang="zh-TW" dirty="0" smtClean="0"/>
              <a:t>內容</a:t>
            </a:r>
            <a:r>
              <a:rPr lang="zh-TW" altLang="en-US" dirty="0" smtClean="0"/>
              <a:t>先行設計配合學生程度</a:t>
            </a:r>
            <a:r>
              <a:rPr lang="zh-TW" altLang="zh-TW" dirty="0" smtClean="0"/>
              <a:t>，</a:t>
            </a:r>
            <a:r>
              <a:rPr lang="zh-TW" altLang="en-US" dirty="0" smtClean="0"/>
              <a:t>將適合</a:t>
            </a:r>
            <a:endParaRPr lang="en-US" altLang="zh-TW" dirty="0"/>
          </a:p>
          <a:p>
            <a:r>
              <a:rPr lang="zh-TW" altLang="en-US" dirty="0"/>
              <a:t>         </a:t>
            </a:r>
            <a:r>
              <a:rPr lang="zh-TW" altLang="en-US" dirty="0" smtClean="0"/>
              <a:t>影片設</a:t>
            </a:r>
            <a:r>
              <a:rPr lang="zh-TW" altLang="zh-TW" dirty="0" smtClean="0"/>
              <a:t>計</a:t>
            </a:r>
            <a:r>
              <a:rPr lang="zh-TW" altLang="en-US" dirty="0" smtClean="0"/>
              <a:t>相關關鍵字融入課程</a:t>
            </a:r>
            <a:r>
              <a:rPr lang="zh-TW" altLang="zh-TW" dirty="0"/>
              <a:t>。</a:t>
            </a:r>
            <a:endParaRPr lang="en-US" altLang="zh-TW" dirty="0"/>
          </a:p>
          <a:p>
            <a:r>
              <a:rPr lang="zh-TW" altLang="en-US" dirty="0"/>
              <a:t>三、</a:t>
            </a:r>
            <a:r>
              <a:rPr lang="zh-TW" altLang="zh-TW" dirty="0"/>
              <a:t>老師</a:t>
            </a:r>
            <a:r>
              <a:rPr lang="zh-TW" altLang="en-US" dirty="0"/>
              <a:t>在學生表現良好時</a:t>
            </a:r>
            <a:r>
              <a:rPr lang="zh-TW" altLang="zh-TW" dirty="0"/>
              <a:t>馬上</a:t>
            </a:r>
            <a:r>
              <a:rPr lang="zh-TW" altLang="en-US" dirty="0"/>
              <a:t>加分</a:t>
            </a:r>
            <a:r>
              <a:rPr lang="zh-TW" altLang="zh-TW" dirty="0"/>
              <a:t>，適時</a:t>
            </a:r>
            <a:endParaRPr lang="en-US" altLang="zh-TW" dirty="0"/>
          </a:p>
          <a:p>
            <a:r>
              <a:rPr lang="en-US" altLang="zh-TW" dirty="0"/>
              <a:t>         </a:t>
            </a:r>
            <a:r>
              <a:rPr lang="zh-TW" altLang="zh-TW" dirty="0"/>
              <a:t>增強孩子</a:t>
            </a:r>
            <a:r>
              <a:rPr lang="zh-TW" altLang="en-US" dirty="0"/>
              <a:t>好</a:t>
            </a:r>
            <a:r>
              <a:rPr lang="zh-TW" altLang="zh-TW" dirty="0"/>
              <a:t>的行為。</a:t>
            </a:r>
            <a:endParaRPr lang="en-US" altLang="zh-TW" dirty="0"/>
          </a:p>
          <a:p>
            <a:r>
              <a:rPr lang="zh-TW" altLang="en-US" dirty="0"/>
              <a:t>四、</a:t>
            </a:r>
            <a:r>
              <a:rPr lang="zh-TW" altLang="zh-TW" dirty="0"/>
              <a:t>老師應明確示範</a:t>
            </a:r>
            <a:r>
              <a:rPr lang="zh-TW" altLang="zh-TW" dirty="0" smtClean="0"/>
              <a:t>，</a:t>
            </a:r>
            <a:r>
              <a:rPr lang="zh-TW" altLang="en-US" dirty="0" smtClean="0"/>
              <a:t>如何運用心智圖將知識</a:t>
            </a:r>
            <a:endParaRPr lang="en-US" altLang="zh-TW" dirty="0"/>
          </a:p>
          <a:p>
            <a:r>
              <a:rPr lang="en-US" altLang="zh-TW" dirty="0"/>
              <a:t>         </a:t>
            </a:r>
            <a:r>
              <a:rPr lang="zh-TW" altLang="zh-TW" dirty="0" smtClean="0"/>
              <a:t>正確</a:t>
            </a:r>
            <a:r>
              <a:rPr lang="zh-TW" altLang="en-US" dirty="0" smtClean="0"/>
              <a:t>繪製於大腦，養成做口頭報告的習慣</a:t>
            </a:r>
            <a:r>
              <a:rPr lang="zh-TW" altLang="zh-TW" dirty="0" smtClean="0"/>
              <a:t>。</a:t>
            </a:r>
            <a:endParaRPr lang="en-US" altLang="zh-TW" dirty="0"/>
          </a:p>
          <a:p>
            <a:r>
              <a:rPr lang="zh-TW" altLang="en-US" dirty="0"/>
              <a:t>五、</a:t>
            </a:r>
            <a:r>
              <a:rPr lang="zh-TW" altLang="zh-TW" dirty="0"/>
              <a:t>時間需要</a:t>
            </a:r>
            <a:r>
              <a:rPr lang="zh-TW" altLang="zh-TW" dirty="0" smtClean="0"/>
              <a:t>掌握</a:t>
            </a:r>
            <a:r>
              <a:rPr lang="zh-TW" altLang="en-US" dirty="0" smtClean="0"/>
              <a:t>時時掌握</a:t>
            </a:r>
            <a:r>
              <a:rPr lang="zh-TW" altLang="zh-TW" dirty="0" smtClean="0"/>
              <a:t>好</a:t>
            </a:r>
            <a:r>
              <a:rPr lang="zh-TW" altLang="zh-TW" dirty="0"/>
              <a:t>，</a:t>
            </a:r>
            <a:r>
              <a:rPr lang="zh-TW" altLang="en-US" dirty="0"/>
              <a:t>每節課</a:t>
            </a:r>
            <a:r>
              <a:rPr lang="zh-TW" altLang="zh-TW" dirty="0"/>
              <a:t>後面</a:t>
            </a:r>
            <a:r>
              <a:rPr lang="zh-TW" altLang="zh-TW" dirty="0" smtClean="0"/>
              <a:t>五分</a:t>
            </a:r>
            <a:endParaRPr lang="en-US" altLang="zh-TW" dirty="0"/>
          </a:p>
          <a:p>
            <a:r>
              <a:rPr lang="en-US" altLang="zh-TW" dirty="0"/>
              <a:t>         </a:t>
            </a:r>
            <a:r>
              <a:rPr lang="zh-TW" altLang="zh-TW" dirty="0"/>
              <a:t>讓學生復習</a:t>
            </a:r>
            <a:r>
              <a:rPr lang="zh-TW" altLang="en-US" dirty="0"/>
              <a:t>上</a:t>
            </a:r>
            <a:r>
              <a:rPr lang="zh-TW" altLang="zh-TW" dirty="0"/>
              <a:t>課練習</a:t>
            </a:r>
            <a:r>
              <a:rPr lang="zh-TW" altLang="zh-TW" dirty="0" smtClean="0"/>
              <a:t>動作</a:t>
            </a:r>
            <a:r>
              <a:rPr lang="zh-TW" altLang="en-US" dirty="0" smtClean="0"/>
              <a:t>，有效統整復習</a:t>
            </a:r>
            <a:r>
              <a:rPr lang="zh-TW" altLang="zh-TW" dirty="0" smtClean="0"/>
              <a:t>。</a:t>
            </a:r>
            <a:endParaRPr lang="zh-TW" altLang="zh-TW" dirty="0"/>
          </a:p>
          <a:p>
            <a:endParaRPr lang="zh-TW" altLang="zh-TW" dirty="0"/>
          </a:p>
          <a:p>
            <a:endParaRPr lang="zh-TW" altLang="en-US" dirty="0"/>
          </a:p>
        </p:txBody>
      </p:sp>
      <p:pic>
        <p:nvPicPr>
          <p:cNvPr id="5" name="圖片 4">
            <a:extLst>
              <a:ext uri="{FF2B5EF4-FFF2-40B4-BE49-F238E27FC236}">
                <a16:creationId xmlns="" xmlns:a16="http://schemas.microsoft.com/office/drawing/2014/main" id="{AE85F654-82B1-477E-B68C-0275F065E6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044" y="1845734"/>
            <a:ext cx="4970482" cy="3726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677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4E4BA0AA-479D-445B-A647-B8DDFA763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>
                <a:solidFill>
                  <a:srgbClr val="7030A0"/>
                </a:solidFill>
              </a:rPr>
              <a:t>修正再修正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9D97A6DE-BE2A-44A1-86A9-AF9B52F08A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一、提升表達能力</a:t>
            </a:r>
            <a:r>
              <a:rPr lang="zh-TW" altLang="zh-TW" dirty="0"/>
              <a:t>，</a:t>
            </a:r>
            <a:r>
              <a:rPr lang="zh-TW" altLang="en-US" dirty="0"/>
              <a:t>善用溝通技巧多稱讚</a:t>
            </a:r>
            <a:r>
              <a:rPr lang="zh-TW" altLang="zh-TW" dirty="0"/>
              <a:t>。</a:t>
            </a:r>
            <a:endParaRPr lang="en-US" altLang="zh-TW" dirty="0"/>
          </a:p>
          <a:p>
            <a:r>
              <a:rPr lang="zh-TW" altLang="en-US" dirty="0"/>
              <a:t>二、</a:t>
            </a:r>
            <a:r>
              <a:rPr lang="zh-TW" altLang="zh-TW" dirty="0"/>
              <a:t>課程內容</a:t>
            </a:r>
            <a:r>
              <a:rPr lang="zh-TW" altLang="en-US" dirty="0"/>
              <a:t>配合混齡教學</a:t>
            </a:r>
            <a:r>
              <a:rPr lang="zh-TW" altLang="zh-TW" dirty="0"/>
              <a:t>，</a:t>
            </a:r>
            <a:r>
              <a:rPr lang="zh-TW" altLang="en-US" dirty="0"/>
              <a:t>老</a:t>
            </a:r>
            <a:r>
              <a:rPr lang="zh-TW" altLang="zh-TW" dirty="0"/>
              <a:t>師</a:t>
            </a:r>
            <a:r>
              <a:rPr lang="zh-TW" altLang="en-US" dirty="0"/>
              <a:t>善用生態</a:t>
            </a:r>
            <a:endParaRPr lang="en-US" altLang="zh-TW" dirty="0"/>
          </a:p>
          <a:p>
            <a:r>
              <a:rPr lang="en-US" altLang="zh-TW" dirty="0"/>
              <a:t>         </a:t>
            </a:r>
            <a:r>
              <a:rPr lang="zh-TW" altLang="en-US" dirty="0"/>
              <a:t>環境，一起觀察校園生態</a:t>
            </a:r>
            <a:r>
              <a:rPr lang="zh-TW" altLang="zh-TW" dirty="0"/>
              <a:t>。</a:t>
            </a:r>
            <a:endParaRPr lang="en-US" altLang="zh-TW" dirty="0"/>
          </a:p>
          <a:p>
            <a:r>
              <a:rPr lang="zh-TW" altLang="en-US" dirty="0"/>
              <a:t>三、</a:t>
            </a:r>
            <a:r>
              <a:rPr lang="zh-TW" altLang="zh-TW" dirty="0"/>
              <a:t>老師</a:t>
            </a:r>
            <a:r>
              <a:rPr lang="zh-TW" altLang="en-US" dirty="0"/>
              <a:t>運用自然課程讓學生在此複習上</a:t>
            </a:r>
            <a:endParaRPr lang="en-US" altLang="zh-TW" dirty="0"/>
          </a:p>
          <a:p>
            <a:r>
              <a:rPr lang="en-US" altLang="zh-TW" dirty="0"/>
              <a:t>         </a:t>
            </a:r>
            <a:r>
              <a:rPr lang="zh-TW" altLang="en-US" dirty="0"/>
              <a:t>因材網課程，原本連密碼都忘記一起討論</a:t>
            </a:r>
            <a:r>
              <a:rPr lang="zh-TW" altLang="zh-TW" dirty="0"/>
              <a:t>。</a:t>
            </a:r>
            <a:endParaRPr lang="en-US" altLang="zh-TW" dirty="0"/>
          </a:p>
          <a:p>
            <a:r>
              <a:rPr lang="zh-TW" altLang="en-US" dirty="0"/>
              <a:t>四、因連線頻寬影片節奏慢</a:t>
            </a:r>
            <a:r>
              <a:rPr lang="zh-TW" altLang="zh-TW" dirty="0"/>
              <a:t>，</a:t>
            </a:r>
            <a:r>
              <a:rPr lang="zh-TW" altLang="en-US" dirty="0"/>
              <a:t>老師一</a:t>
            </a:r>
            <a:r>
              <a:rPr lang="zh-TW" altLang="zh-TW" dirty="0"/>
              <a:t>再</a:t>
            </a:r>
            <a:r>
              <a:rPr lang="zh-TW" altLang="en-US" dirty="0"/>
              <a:t>耐心</a:t>
            </a:r>
            <a:endParaRPr lang="en-US" altLang="zh-TW" dirty="0"/>
          </a:p>
          <a:p>
            <a:r>
              <a:rPr lang="en-US" altLang="zh-TW" dirty="0"/>
              <a:t>         </a:t>
            </a:r>
            <a:r>
              <a:rPr lang="zh-TW" altLang="en-US" dirty="0"/>
              <a:t>提醒</a:t>
            </a:r>
            <a:r>
              <a:rPr lang="zh-TW" altLang="zh-TW" dirty="0"/>
              <a:t>小朋友</a:t>
            </a:r>
            <a:r>
              <a:rPr lang="zh-TW" altLang="en-US" dirty="0"/>
              <a:t>耐心看完</a:t>
            </a:r>
            <a:r>
              <a:rPr lang="zh-TW" altLang="zh-TW" dirty="0"/>
              <a:t>。</a:t>
            </a:r>
            <a:endParaRPr lang="en-US" altLang="zh-TW" dirty="0"/>
          </a:p>
          <a:p>
            <a:r>
              <a:rPr lang="zh-TW" altLang="en-US" dirty="0"/>
              <a:t>五、看到孩子因忘記之前上課內容，善用電腦</a:t>
            </a:r>
            <a:endParaRPr lang="en-US" altLang="zh-TW" dirty="0"/>
          </a:p>
          <a:p>
            <a:r>
              <a:rPr lang="zh-TW" altLang="en-US" dirty="0"/>
              <a:t>         教室重覆複習增加熟練度</a:t>
            </a:r>
            <a:r>
              <a:rPr lang="zh-TW" altLang="zh-TW" dirty="0"/>
              <a:t>。</a:t>
            </a:r>
          </a:p>
          <a:p>
            <a:endParaRPr lang="zh-TW" altLang="en-US" dirty="0"/>
          </a:p>
        </p:txBody>
      </p:sp>
      <p:pic>
        <p:nvPicPr>
          <p:cNvPr id="7" name="圖片 6">
            <a:extLst>
              <a:ext uri="{FF2B5EF4-FFF2-40B4-BE49-F238E27FC236}">
                <a16:creationId xmlns="" xmlns:a16="http://schemas.microsoft.com/office/drawing/2014/main" id="{07A89D45-38D5-4012-98DA-E1A3A278C7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6832" y="1845734"/>
            <a:ext cx="5366901" cy="4023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010400"/>
      </p:ext>
    </p:extLst>
  </p:cSld>
  <p:clrMapOvr>
    <a:masterClrMapping/>
  </p:clrMapOvr>
</p:sld>
</file>

<file path=ppt/theme/theme1.xml><?xml version="1.0" encoding="utf-8"?>
<a:theme xmlns:a="http://schemas.openxmlformats.org/drawingml/2006/main" name="回顧">
  <a:themeElements>
    <a:clrScheme name="回顧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顧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顧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272</TotalTime>
  <Words>519</Words>
  <Application>Microsoft Office PowerPoint</Application>
  <PresentationFormat>自訂</PresentationFormat>
  <Paragraphs>53</Paragraphs>
  <Slides>5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6" baseType="lpstr">
      <vt:lpstr>回顧</vt:lpstr>
      <vt:lpstr>因才網運用於教學</vt:lpstr>
      <vt:lpstr>因才網設定尋求協助</vt:lpstr>
      <vt:lpstr>學生測驗完的省思      學生部份</vt:lpstr>
      <vt:lpstr>課程設計的省思      老師省思教學修正</vt:lpstr>
      <vt:lpstr>修正再修正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科任老師的心態調整</dc:title>
  <dc:creator>Amy</dc:creator>
  <cp:lastModifiedBy>人事處</cp:lastModifiedBy>
  <cp:revision>17</cp:revision>
  <dcterms:created xsi:type="dcterms:W3CDTF">2020-03-24T09:41:55Z</dcterms:created>
  <dcterms:modified xsi:type="dcterms:W3CDTF">2020-06-29T05:49:45Z</dcterms:modified>
</cp:coreProperties>
</file>