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0" r:id="rId2"/>
    <p:sldId id="278" r:id="rId3"/>
    <p:sldId id="279" r:id="rId4"/>
    <p:sldId id="287" r:id="rId5"/>
    <p:sldId id="285" r:id="rId6"/>
    <p:sldId id="289" r:id="rId7"/>
    <p:sldId id="286" r:id="rId8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B2C4"/>
    <a:srgbClr val="BDEEFF"/>
    <a:srgbClr val="FFFF93"/>
    <a:srgbClr val="97E4FF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44" autoAdjust="0"/>
    <p:restoredTop sz="94660"/>
  </p:normalViewPr>
  <p:slideViewPr>
    <p:cSldViewPr>
      <p:cViewPr varScale="1">
        <p:scale>
          <a:sx n="110" d="100"/>
          <a:sy n="110" d="100"/>
        </p:scale>
        <p:origin x="-84" y="-4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7BEA10-53CC-4828-A2EC-0276046628D0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2EB74-0EFA-4EC9-AF85-173E75B5CB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8356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2EB74-0EFA-4EC9-AF85-173E75B5CB38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4581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5962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8205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513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51178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16573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0372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5323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9615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7632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7590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7853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6EDE2-505D-4D07-AE17-656CA5B71261}" type="datetimeFigureOut">
              <a:rPr lang="zh-TW" altLang="en-US" smtClean="0"/>
              <a:t>2020/6/29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" y="195486"/>
            <a:ext cx="364122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98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874811"/>
            <a:ext cx="9144000" cy="1872208"/>
          </a:xfrm>
          <a:prstGeom prst="rect">
            <a:avLst/>
          </a:prstGeom>
          <a:solidFill>
            <a:srgbClr val="FCB2C4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459" y="2432855"/>
            <a:ext cx="1731834" cy="2420029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2267744" y="1190955"/>
            <a:ext cx="453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800" b="1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因材網測驗報告</a:t>
            </a:r>
            <a:endParaRPr lang="en-US" altLang="zh-TW" sz="4800" b="1" dirty="0">
              <a:solidFill>
                <a:schemeClr val="accent2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179512" y="4659982"/>
            <a:ext cx="3312368" cy="48351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4398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9135" y="1105855"/>
            <a:ext cx="9144000" cy="3482119"/>
          </a:xfrm>
          <a:prstGeom prst="rect">
            <a:avLst/>
          </a:prstGeom>
          <a:solidFill>
            <a:schemeClr val="tx2">
              <a:lumMod val="40000"/>
              <a:lumOff val="6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179512" y="4659982"/>
            <a:ext cx="3312368" cy="48351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499503" y="339502"/>
            <a:ext cx="4376416" cy="677643"/>
          </a:xfrm>
          <a:prstGeom prst="rect">
            <a:avLst/>
          </a:prstGeom>
          <a:solidFill>
            <a:srgbClr val="FFC000">
              <a:alpha val="24000"/>
            </a:srgbClr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檢測科目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國語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語言情境閱讀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05" y="1203598"/>
            <a:ext cx="8316987" cy="1057275"/>
          </a:xfrm>
          <a:prstGeom prst="rect">
            <a:avLst/>
          </a:prstGeom>
        </p:spPr>
      </p:pic>
      <p:sp>
        <p:nvSpPr>
          <p:cNvPr id="10" name="標題 1"/>
          <p:cNvSpPr txBox="1">
            <a:spLocks/>
          </p:cNvSpPr>
          <p:nvPr/>
        </p:nvSpPr>
        <p:spPr>
          <a:xfrm>
            <a:off x="516305" y="2488644"/>
            <a:ext cx="4376416" cy="677643"/>
          </a:xfrm>
          <a:prstGeom prst="rect">
            <a:avLst/>
          </a:prstGeom>
          <a:solidFill>
            <a:srgbClr val="FFC000">
              <a:alpha val="24000"/>
            </a:srgbClr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檢測科目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英語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故事發展排列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29" y="3363838"/>
            <a:ext cx="8204738" cy="100129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8175" y="3981752"/>
            <a:ext cx="971602" cy="1170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57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9135" y="1105855"/>
            <a:ext cx="9144000" cy="3482119"/>
          </a:xfrm>
          <a:prstGeom prst="rect">
            <a:avLst/>
          </a:prstGeom>
          <a:solidFill>
            <a:schemeClr val="tx2">
              <a:lumMod val="40000"/>
              <a:lumOff val="6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179512" y="4659982"/>
            <a:ext cx="3312368" cy="48351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251520" y="192566"/>
            <a:ext cx="2360191" cy="432048"/>
          </a:xfrm>
          <a:prstGeom prst="rect">
            <a:avLst/>
          </a:prstGeom>
          <a:solidFill>
            <a:srgbClr val="FFC000">
              <a:alpha val="24000"/>
            </a:srgbClr>
          </a:solidFill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班級學習狀態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395536" y="555526"/>
            <a:ext cx="3280409" cy="461619"/>
          </a:xfrm>
          <a:prstGeom prst="rect">
            <a:avLst/>
          </a:prstGeom>
          <a:solidFill>
            <a:schemeClr val="accent3">
              <a:lumMod val="60000"/>
              <a:lumOff val="40000"/>
              <a:alpha val="24000"/>
            </a:schemeClr>
          </a:solidFill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國語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語言情境閱讀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5" y="1105855"/>
            <a:ext cx="8229600" cy="3206337"/>
          </a:xfr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3972964"/>
            <a:ext cx="971602" cy="1170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9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4162" y="1157513"/>
            <a:ext cx="9144000" cy="3482119"/>
          </a:xfrm>
          <a:prstGeom prst="rect">
            <a:avLst/>
          </a:prstGeom>
          <a:solidFill>
            <a:schemeClr val="tx2">
              <a:lumMod val="40000"/>
              <a:lumOff val="6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179512" y="4659982"/>
            <a:ext cx="3312368" cy="48351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251520" y="192566"/>
            <a:ext cx="2360191" cy="432048"/>
          </a:xfrm>
          <a:prstGeom prst="rect">
            <a:avLst/>
          </a:prstGeom>
          <a:solidFill>
            <a:srgbClr val="FFC000">
              <a:alpha val="24000"/>
            </a:srgbClr>
          </a:solidFill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班級學習狀態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395536" y="555526"/>
            <a:ext cx="3280409" cy="461619"/>
          </a:xfrm>
          <a:prstGeom prst="rect">
            <a:avLst/>
          </a:prstGeom>
          <a:solidFill>
            <a:schemeClr val="accent3">
              <a:lumMod val="60000"/>
              <a:lumOff val="40000"/>
              <a:alpha val="24000"/>
            </a:schemeClr>
          </a:solidFill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英語</a:t>
            </a: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故事發展排列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3972964"/>
            <a:ext cx="971602" cy="1170535"/>
          </a:xfrm>
          <a:prstGeom prst="rect">
            <a:avLst/>
          </a:prstGeom>
        </p:spPr>
      </p:pic>
      <p:pic>
        <p:nvPicPr>
          <p:cNvPr id="3" name="內容版面配置區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28" y="1419622"/>
            <a:ext cx="8729569" cy="2376264"/>
          </a:xfrm>
        </p:spPr>
      </p:pic>
    </p:spTree>
    <p:extLst>
      <p:ext uri="{BB962C8B-B14F-4D97-AF65-F5344CB8AC3E}">
        <p14:creationId xmlns:p14="http://schemas.microsoft.com/office/powerpoint/2010/main" val="160377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39584" y="1245300"/>
            <a:ext cx="9144000" cy="3482119"/>
          </a:xfrm>
          <a:prstGeom prst="rect">
            <a:avLst/>
          </a:prstGeom>
          <a:solidFill>
            <a:schemeClr val="tx2">
              <a:lumMod val="40000"/>
              <a:lumOff val="6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179512" y="4659982"/>
            <a:ext cx="3312368" cy="48351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2" y="0"/>
            <a:ext cx="971602" cy="1170535"/>
          </a:xfrm>
          <a:prstGeom prst="rect">
            <a:avLst/>
          </a:prstGeom>
        </p:spPr>
      </p:pic>
      <p:sp>
        <p:nvSpPr>
          <p:cNvPr id="9" name="標題 1"/>
          <p:cNvSpPr txBox="1">
            <a:spLocks/>
          </p:cNvSpPr>
          <p:nvPr/>
        </p:nvSpPr>
        <p:spPr>
          <a:xfrm>
            <a:off x="483617" y="195486"/>
            <a:ext cx="3008263" cy="677643"/>
          </a:xfrm>
          <a:prstGeom prst="rect">
            <a:avLst/>
          </a:prstGeom>
          <a:solidFill>
            <a:srgbClr val="FFC000">
              <a:alpha val="24000"/>
            </a:srgbClr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學生遇到的問題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5" name="直線單箭頭接點 4"/>
          <p:cNvCxnSpPr/>
          <p:nvPr/>
        </p:nvCxnSpPr>
        <p:spPr>
          <a:xfrm flipH="1">
            <a:off x="2579380" y="1917075"/>
            <a:ext cx="1019910" cy="914549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695" y="0"/>
            <a:ext cx="4194944" cy="2865361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899" y="2865361"/>
            <a:ext cx="4081739" cy="2278139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148454" y="3000316"/>
            <a:ext cx="36124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1.</a:t>
            </a:r>
            <a:r>
              <a:rPr lang="zh-TW" altLang="en-US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英文</a:t>
            </a:r>
            <a:r>
              <a:rPr lang="zh-TW" altLang="en-US" sz="2000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版面過</a:t>
            </a:r>
            <a:r>
              <a:rPr lang="zh-TW" altLang="en-US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大</a:t>
            </a:r>
            <a:endParaRPr lang="en-US" altLang="zh-TW" sz="2000" dirty="0" smtClean="0">
              <a:solidFill>
                <a:schemeClr val="accent2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r>
              <a:rPr lang="en-US" altLang="zh-TW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2.</a:t>
            </a:r>
            <a:r>
              <a:rPr lang="zh-TW" altLang="en-US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較</a:t>
            </a:r>
            <a:r>
              <a:rPr lang="zh-TW" altLang="en-US" sz="2000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難</a:t>
            </a:r>
            <a:r>
              <a:rPr lang="zh-TW" altLang="en-US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閱讀作答</a:t>
            </a:r>
            <a:endParaRPr lang="en-US" altLang="zh-TW" sz="2000" dirty="0" smtClean="0">
              <a:solidFill>
                <a:schemeClr val="accent2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r>
              <a:rPr lang="en-US" altLang="zh-TW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3.</a:t>
            </a:r>
            <a:r>
              <a:rPr lang="zh-TW" altLang="en-US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滾輪要拉到最下面才能移動</a:t>
            </a:r>
            <a:endParaRPr lang="zh-TW" altLang="en-US" sz="2000" dirty="0">
              <a:solidFill>
                <a:schemeClr val="accent2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7775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39584" y="1245300"/>
            <a:ext cx="9144000" cy="3482119"/>
          </a:xfrm>
          <a:prstGeom prst="rect">
            <a:avLst/>
          </a:prstGeom>
          <a:solidFill>
            <a:schemeClr val="tx2">
              <a:lumMod val="40000"/>
              <a:lumOff val="6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179512" y="4659982"/>
            <a:ext cx="3312368" cy="48351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2" y="0"/>
            <a:ext cx="971602" cy="1170535"/>
          </a:xfrm>
          <a:prstGeom prst="rect">
            <a:avLst/>
          </a:prstGeom>
        </p:spPr>
      </p:pic>
      <p:sp>
        <p:nvSpPr>
          <p:cNvPr id="9" name="標題 1"/>
          <p:cNvSpPr txBox="1">
            <a:spLocks/>
          </p:cNvSpPr>
          <p:nvPr/>
        </p:nvSpPr>
        <p:spPr>
          <a:xfrm>
            <a:off x="483617" y="195486"/>
            <a:ext cx="3008263" cy="677643"/>
          </a:xfrm>
          <a:prstGeom prst="rect">
            <a:avLst/>
          </a:prstGeom>
          <a:solidFill>
            <a:srgbClr val="FFC000">
              <a:alpha val="24000"/>
            </a:srgbClr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學生遇到的問題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5" name="直線單箭頭接點 4"/>
          <p:cNvCxnSpPr/>
          <p:nvPr/>
        </p:nvCxnSpPr>
        <p:spPr>
          <a:xfrm flipV="1">
            <a:off x="3086486" y="617336"/>
            <a:ext cx="780290" cy="581163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字方塊 9"/>
          <p:cNvSpPr txBox="1"/>
          <p:nvPr/>
        </p:nvSpPr>
        <p:spPr>
          <a:xfrm>
            <a:off x="3923928" y="365297"/>
            <a:ext cx="3612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1.</a:t>
            </a:r>
            <a:r>
              <a:rPr lang="zh-TW" altLang="en-US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錯誤解答沒詳解</a:t>
            </a:r>
            <a:endParaRPr lang="en-US" altLang="zh-TW" sz="2000" dirty="0" smtClean="0">
              <a:solidFill>
                <a:schemeClr val="accent2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r>
              <a:rPr lang="en-US" altLang="zh-TW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2.</a:t>
            </a:r>
            <a:r>
              <a:rPr lang="zh-TW" altLang="en-US" sz="20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老師要額外花時間解題</a:t>
            </a:r>
            <a:endParaRPr lang="en-US" altLang="zh-TW" sz="2000" dirty="0" smtClean="0">
              <a:solidFill>
                <a:schemeClr val="accent2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036" y="1395480"/>
            <a:ext cx="4720826" cy="3201415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63" y="1245300"/>
            <a:ext cx="2997968" cy="3463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40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179512" y="4659982"/>
            <a:ext cx="3312368" cy="48351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3711395"/>
            <a:ext cx="971602" cy="1170535"/>
          </a:xfrm>
          <a:prstGeom prst="rect">
            <a:avLst/>
          </a:prstGeom>
        </p:spPr>
      </p:pic>
      <p:sp>
        <p:nvSpPr>
          <p:cNvPr id="9" name="標題 1"/>
          <p:cNvSpPr txBox="1">
            <a:spLocks/>
          </p:cNvSpPr>
          <p:nvPr/>
        </p:nvSpPr>
        <p:spPr>
          <a:xfrm>
            <a:off x="331565" y="411510"/>
            <a:ext cx="1936180" cy="677643"/>
          </a:xfrm>
          <a:prstGeom prst="rect">
            <a:avLst/>
          </a:prstGeom>
          <a:solidFill>
            <a:srgbClr val="FFC000">
              <a:alpha val="24000"/>
            </a:srgb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綜合建議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9584" y="1245300"/>
            <a:ext cx="9144000" cy="3482119"/>
          </a:xfrm>
          <a:prstGeom prst="rect">
            <a:avLst/>
          </a:prstGeom>
          <a:solidFill>
            <a:schemeClr val="tx2">
              <a:lumMod val="40000"/>
              <a:lumOff val="6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349622" y="1635646"/>
            <a:ext cx="84343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altLang="zh-TW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較</a:t>
            </a:r>
            <a:r>
              <a:rPr lang="zh-TW" altLang="en-US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偏好紙本</a:t>
            </a:r>
            <a:r>
              <a:rPr lang="zh-TW" altLang="en-US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測驗，對電腦測驗不習慣。</a:t>
            </a:r>
            <a:endParaRPr lang="en-US" altLang="zh-TW" sz="24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en-US" altLang="zh-TW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因測驗為能力指標，短期在定期評量看不到成效。</a:t>
            </a:r>
            <a:endParaRPr lang="en-US" altLang="zh-TW" sz="24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題目可多點，會更有鑑別度。</a:t>
            </a:r>
            <a:endParaRPr lang="en-US" altLang="zh-TW" sz="24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240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建議可隨學生能力做隨機差異化題目。</a:t>
            </a:r>
            <a:endParaRPr lang="zh-TW" altLang="en-US" sz="24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6798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3173</TotalTime>
  <Words>141</Words>
  <Application>Microsoft Office PowerPoint</Application>
  <PresentationFormat>如螢幕大小 (16:9)</PresentationFormat>
  <Paragraphs>20</Paragraphs>
  <Slides>7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我的糖果罐</dc:title>
  <dc:creator>wayne</dc:creator>
  <cp:lastModifiedBy>admin</cp:lastModifiedBy>
  <cp:revision>107</cp:revision>
  <dcterms:created xsi:type="dcterms:W3CDTF">2019-09-02T06:45:30Z</dcterms:created>
  <dcterms:modified xsi:type="dcterms:W3CDTF">2020-06-29T04:09:43Z</dcterms:modified>
</cp:coreProperties>
</file>