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2395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7565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488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6125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818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9004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414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4061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1071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3461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579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8134E-B793-41E4-ADA5-82CCDF59F74E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078B0-A4B8-4AD6-BA1F-DACCF1E797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982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772400" cy="1470025"/>
          </a:xfrm>
        </p:spPr>
        <p:txBody>
          <a:bodyPr/>
          <a:lstStyle/>
          <a:p>
            <a:r>
              <a:rPr lang="zh-TW" altLang="en-US" dirty="0"/>
              <a:t>因材</a:t>
            </a:r>
            <a:r>
              <a:rPr lang="zh-TW" altLang="en-US" dirty="0" smtClean="0"/>
              <a:t>網 數學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1600" y="3284984"/>
            <a:ext cx="6984776" cy="235381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心得感想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練習題每節點題目只有兩題，若錯一題，就呈現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50%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的不及格狀態。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老師只知道學生的答對率，但無法得知學生是錯哪一題。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個人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任務完成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率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頁面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平均節點精熟度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數字全部顯示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0%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，與事實不符。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2129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練習題太少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514600"/>
            <a:ext cx="8001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91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班級任務完成率</a:t>
            </a:r>
            <a:r>
              <a:rPr lang="en-US" altLang="zh-TW" dirty="0" smtClean="0"/>
              <a:t>100%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32635"/>
            <a:ext cx="8229600" cy="426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702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個人任務完成率</a:t>
            </a:r>
            <a:r>
              <a:rPr lang="en-US" altLang="zh-TW" dirty="0" smtClean="0"/>
              <a:t>100%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208912" cy="4972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5796136" y="2276872"/>
            <a:ext cx="648072" cy="18722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98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學生代幣獎勵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0200"/>
            <a:ext cx="753183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16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94678" y="975798"/>
            <a:ext cx="7772400" cy="1728191"/>
          </a:xfrm>
        </p:spPr>
        <p:txBody>
          <a:bodyPr/>
          <a:lstStyle/>
          <a:p>
            <a:r>
              <a:rPr lang="zh-TW" altLang="en-US" dirty="0"/>
              <a:t>因材</a:t>
            </a:r>
            <a:r>
              <a:rPr lang="zh-TW" altLang="en-US" dirty="0" smtClean="0"/>
              <a:t>網 國語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99592" y="3212976"/>
            <a:ext cx="7416824" cy="2425824"/>
          </a:xfrm>
        </p:spPr>
        <p:txBody>
          <a:bodyPr>
            <a:noAutofit/>
          </a:bodyPr>
          <a:lstStyle/>
          <a:p>
            <a:pPr algn="l"/>
            <a:r>
              <a:rPr lang="zh-TW" altLang="en-US" sz="2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心得感想</a:t>
            </a:r>
            <a:r>
              <a:rPr lang="en-US" altLang="zh-TW" sz="25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zh-TW" altLang="en-US" sz="25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觀看</a:t>
            </a:r>
            <a:r>
              <a:rPr lang="zh-TW" altLang="en-US" sz="2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各位學生的任務完成率統計時，表格中呈現節點狀態為</a:t>
            </a:r>
            <a:r>
              <a:rPr lang="en-US" altLang="zh-TW" sz="2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2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未判斷</a:t>
            </a:r>
            <a:r>
              <a:rPr lang="en-US" altLang="zh-TW" sz="2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讓人無法理解其意義。</a:t>
            </a:r>
            <a:endParaRPr lang="en-US" altLang="zh-TW" sz="25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zh-TW" altLang="en-US" sz="25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學生任務節點概況</a:t>
            </a:r>
            <a:r>
              <a:rPr lang="zh-TW" altLang="en-US" sz="25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統計，畫面上除了指標</a:t>
            </a:r>
            <a:r>
              <a:rPr lang="zh-TW" altLang="en-US" sz="25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編號，若能同時顯示指標名稱，將會更為清楚。</a:t>
            </a:r>
            <a:endParaRPr lang="zh-TW" altLang="en-US" sz="25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40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答對率 較高</a:t>
            </a:r>
            <a:endParaRPr lang="zh-TW" altLang="en-US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5057"/>
            <a:ext cx="8229600" cy="451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689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280920" cy="593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5292080" y="3681028"/>
            <a:ext cx="2376264" cy="756084"/>
          </a:xfrm>
          <a:prstGeom prst="rect">
            <a:avLst/>
          </a:prstGeom>
          <a:noFill/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941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151</Words>
  <Application>Microsoft Office PowerPoint</Application>
  <PresentationFormat>如螢幕大小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9" baseType="lpstr">
      <vt:lpstr>Office 佈景主題</vt:lpstr>
      <vt:lpstr>因材網 數學</vt:lpstr>
      <vt:lpstr>練習題太少</vt:lpstr>
      <vt:lpstr>班級任務完成率100%</vt:lpstr>
      <vt:lpstr>個人任務完成率100%</vt:lpstr>
      <vt:lpstr>學生代幣獎勵</vt:lpstr>
      <vt:lpstr>因材網 國語</vt:lpstr>
      <vt:lpstr>答對率 較高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因材網 數學</dc:title>
  <dc:creator>aen098133</dc:creator>
  <cp:lastModifiedBy>一般使用者</cp:lastModifiedBy>
  <cp:revision>6</cp:revision>
  <dcterms:created xsi:type="dcterms:W3CDTF">2020-06-23T07:37:17Z</dcterms:created>
  <dcterms:modified xsi:type="dcterms:W3CDTF">2020-06-30T07:53:55Z</dcterms:modified>
</cp:coreProperties>
</file>