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86" r:id="rId3"/>
    <p:sldId id="287" r:id="rId4"/>
    <p:sldId id="289" r:id="rId5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2C4"/>
    <a:srgbClr val="BDEEFF"/>
    <a:srgbClr val="FFFF93"/>
    <a:srgbClr val="97E4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 autoAdjust="0"/>
    <p:restoredTop sz="94660"/>
  </p:normalViewPr>
  <p:slideViewPr>
    <p:cSldViewPr>
      <p:cViewPr varScale="1">
        <p:scale>
          <a:sx n="110" d="100"/>
          <a:sy n="110" d="100"/>
        </p:scale>
        <p:origin x="-84" y="-5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BEA10-53CC-4828-A2EC-0276046628D0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2EB74-0EFA-4EC9-AF85-173E75B5CB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8356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2EB74-0EFA-4EC9-AF85-173E75B5CB38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4581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5962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8205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513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5117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657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37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323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961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7632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7590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785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6EDE2-505D-4D07-AE17-656CA5B71261}" type="datetimeFigureOut">
              <a:rPr lang="zh-TW" altLang="en-US" smtClean="0"/>
              <a:t>2020/7/14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F2AC7-A3EF-4DFB-B9CD-68BB67F52338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" y="195486"/>
            <a:ext cx="364122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8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18" Type="http://schemas.openxmlformats.org/officeDocument/2006/relationships/image" Target="../media/image18.JPG"/><Relationship Id="rId3" Type="http://schemas.openxmlformats.org/officeDocument/2006/relationships/image" Target="../media/image3.gif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" Type="http://schemas.openxmlformats.org/officeDocument/2006/relationships/image" Target="../media/image2.JP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Relationship Id="rId1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874811"/>
            <a:ext cx="9144000" cy="1872208"/>
          </a:xfrm>
          <a:prstGeom prst="rect">
            <a:avLst/>
          </a:prstGeom>
          <a:solidFill>
            <a:srgbClr val="FCB2C4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95736" y="1208718"/>
            <a:ext cx="4536504" cy="1070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800" b="1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識字量</a:t>
            </a:r>
            <a:r>
              <a:rPr lang="zh-TW" altLang="en-US" sz="48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</a:t>
            </a:r>
            <a:endParaRPr lang="en-US" altLang="zh-TW" sz="4800" b="1" dirty="0">
              <a:solidFill>
                <a:schemeClr val="accent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398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29555" y="257213"/>
            <a:ext cx="2584251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學生識字量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846772"/>
            <a:ext cx="9144000" cy="4350204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80" y="943372"/>
            <a:ext cx="3352800" cy="47625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67" y="834380"/>
            <a:ext cx="1997968" cy="199796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082" y="952897"/>
            <a:ext cx="3352800" cy="4667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5" y="1447428"/>
            <a:ext cx="3362325" cy="4762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830" y="1428378"/>
            <a:ext cx="3371850" cy="49530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5" y="1970534"/>
            <a:ext cx="3362325" cy="45720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082" y="1923678"/>
            <a:ext cx="3371850" cy="485775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711" y="2288784"/>
            <a:ext cx="1997968" cy="1997968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30" y="2446015"/>
            <a:ext cx="3390900" cy="485775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57" y="2417440"/>
            <a:ext cx="3343275" cy="514350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67" y="2832348"/>
            <a:ext cx="1997968" cy="1997968"/>
          </a:xfrm>
          <a:prstGeom prst="rect">
            <a:avLst/>
          </a:prstGeom>
        </p:spPr>
      </p:pic>
      <p:pic>
        <p:nvPicPr>
          <p:cNvPr id="19" name="圖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80" y="2931790"/>
            <a:ext cx="3362325" cy="485775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27" y="2950071"/>
            <a:ext cx="3343275" cy="485775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67" y="3316531"/>
            <a:ext cx="1997968" cy="1997968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8" y="3416027"/>
            <a:ext cx="3371850" cy="523875"/>
          </a:xfrm>
          <a:prstGeom prst="rect">
            <a:avLst/>
          </a:prstGeom>
        </p:spPr>
      </p:pic>
      <p:pic>
        <p:nvPicPr>
          <p:cNvPr id="23" name="圖片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57" y="3435846"/>
            <a:ext cx="3371850" cy="476250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67" y="3802719"/>
            <a:ext cx="1997968" cy="1997968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939133"/>
            <a:ext cx="3352800" cy="504825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62870"/>
            <a:ext cx="3343275" cy="485775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67" y="1293862"/>
            <a:ext cx="1997968" cy="1997968"/>
          </a:xfrm>
          <a:prstGeom prst="rect">
            <a:avLst/>
          </a:prstGeom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711" y="289963"/>
            <a:ext cx="1997968" cy="1997968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33364"/>
            <a:ext cx="1997968" cy="1997968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637" y="3939902"/>
            <a:ext cx="3381375" cy="466725"/>
          </a:xfrm>
          <a:prstGeom prst="rect">
            <a:avLst/>
          </a:prstGeom>
        </p:spPr>
      </p:pic>
      <p:pic>
        <p:nvPicPr>
          <p:cNvPr id="31" name="圖片 3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924" y="4399078"/>
            <a:ext cx="335280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98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89405" y="195486"/>
            <a:ext cx="1936180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班級整體</a:t>
            </a:r>
          </a:p>
        </p:txBody>
      </p:sp>
      <p:sp>
        <p:nvSpPr>
          <p:cNvPr id="10" name="矩形 9"/>
          <p:cNvSpPr/>
          <p:nvPr/>
        </p:nvSpPr>
        <p:spPr>
          <a:xfrm>
            <a:off x="39584" y="747774"/>
            <a:ext cx="9144000" cy="4395726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1030993"/>
            <a:ext cx="7867650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3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179512" y="4659982"/>
            <a:ext cx="3312368" cy="48351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81781" y="195486"/>
            <a:ext cx="1936180" cy="677643"/>
          </a:xfrm>
          <a:prstGeom prst="rect">
            <a:avLst/>
          </a:prstGeom>
          <a:solidFill>
            <a:srgbClr val="FFC000">
              <a:alpha val="24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綜合建議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584" y="750331"/>
            <a:ext cx="9144000" cy="3482119"/>
          </a:xfrm>
          <a:prstGeom prst="rect">
            <a:avLst/>
          </a:prstGeom>
          <a:solidFill>
            <a:schemeClr val="tx2">
              <a:lumMod val="40000"/>
              <a:lumOff val="6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81781" y="1131590"/>
            <a:ext cx="84343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測驗題目較少又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重複，鑑別度較低。</a:t>
            </a:r>
            <a:endParaRPr lang="en-US" altLang="zh-TW" sz="28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測驗題目過於簡單「有」、「是」、「廖」。</a:t>
            </a:r>
            <a:endParaRPr lang="en-US" altLang="zh-TW" sz="28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建議調整學生自行施測，錯的題目可立即了解。</a:t>
            </a:r>
            <a:endParaRPr lang="zh-TW" altLang="en-US" sz="28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0880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3206</TotalTime>
  <Words>59</Words>
  <Application>Microsoft Office PowerPoint</Application>
  <PresentationFormat>如螢幕大小 (16:9)</PresentationFormat>
  <Paragraphs>8</Paragraphs>
  <Slides>4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佈景主題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我的糖果罐</dc:title>
  <dc:creator>wayne</dc:creator>
  <cp:lastModifiedBy>admin</cp:lastModifiedBy>
  <cp:revision>113</cp:revision>
  <dcterms:created xsi:type="dcterms:W3CDTF">2019-09-02T06:45:30Z</dcterms:created>
  <dcterms:modified xsi:type="dcterms:W3CDTF">2020-07-14T01:48:00Z</dcterms:modified>
</cp:coreProperties>
</file>