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60" r:id="rId3"/>
    <p:sldId id="259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59" d="100"/>
          <a:sy n="59" d="100"/>
        </p:scale>
        <p:origin x="72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A76EB9D5-7E1A-4433-8B21-2237CC26FA2C}" type="datetimeFigureOut">
              <a:rPr lang="en-US" dirty="0"/>
              <a:t>7/14/2020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EF837-FEDB-44F2-8FB5-4F56FC548A33}" type="datetimeFigureOut">
              <a:rPr lang="en-US" dirty="0"/>
              <a:t>7/14/2020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1784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4EC2AB55-62C0-407E-B706-C907B44B0BFC}" type="datetimeFigureOut">
              <a:rPr lang="en-US" dirty="0"/>
              <a:t>7/14/2020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B33F-FEF5-4E73-A5F9-307689FE77C6}" type="datetimeFigureOut">
              <a:rPr lang="en-US" dirty="0"/>
              <a:t>7/14/2020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B5FA4-F0B8-4D71-BC92-932E3A1502F8}" type="datetimeFigureOut">
              <a:rPr lang="en-US" dirty="0"/>
              <a:t>7/14/2020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89F80-C2CE-4D6A-80E4-D3515AD92BC6}" type="datetimeFigureOut">
              <a:rPr lang="en-US" dirty="0"/>
              <a:t>7/14/2020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4220E-EF40-477E-B84C-637FC7CE78DB}" type="datetimeFigureOut">
              <a:rPr lang="en-US" dirty="0"/>
              <a:t>7/14/2020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B8D63-E026-4E54-B301-C824E1BD14F3}" type="datetimeFigureOut">
              <a:rPr lang="en-US" dirty="0"/>
              <a:t>7/14/2020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6C423185-9573-406A-8068-0AB4F2335019}" type="datetimeFigureOut">
              <a:rPr lang="en-US" dirty="0"/>
              <a:t>7/14/2020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98A19-B9D6-4696-A74D-9FEF900C8B6A}" type="datetimeFigureOut">
              <a:rPr lang="en-US" dirty="0"/>
              <a:t>7/14/2020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05100-39B0-4914-BBD6-34F267582565}" type="datetimeFigureOut">
              <a:rPr lang="en-US" dirty="0"/>
              <a:t>7/14/2020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C5516DA-9D86-4E1E-A623-C11F9F74EB59}" type="datetimeFigureOut">
              <a:rPr lang="en-US" dirty="0"/>
              <a:t>7/14/2020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五忠識字量測驗報告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/>
              <a:t>杜宜芬</a:t>
            </a:r>
          </a:p>
        </p:txBody>
      </p:sp>
    </p:spTree>
    <p:extLst>
      <p:ext uri="{BB962C8B-B14F-4D97-AF65-F5344CB8AC3E}">
        <p14:creationId xmlns:p14="http://schemas.microsoft.com/office/powerpoint/2010/main" val="23684782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1EBB675-26EC-425B-9ACB-BC5A4F316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五年級下學期</a:t>
            </a:r>
          </a:p>
        </p:txBody>
      </p:sp>
      <p:graphicFrame>
        <p:nvGraphicFramePr>
          <p:cNvPr id="4" name="內容版面配置區 3">
            <a:extLst>
              <a:ext uri="{FF2B5EF4-FFF2-40B4-BE49-F238E27FC236}">
                <a16:creationId xmlns:a16="http://schemas.microsoft.com/office/drawing/2014/main" id="{9DD56A72-7E85-4727-9D7B-21129B30CB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4561622"/>
              </p:ext>
            </p:extLst>
          </p:nvPr>
        </p:nvGraphicFramePr>
        <p:xfrm>
          <a:off x="832758" y="2237013"/>
          <a:ext cx="9944100" cy="3804556"/>
        </p:xfrm>
        <a:graphic>
          <a:graphicData uri="http://schemas.openxmlformats.org/drawingml/2006/table">
            <a:tbl>
              <a:tblPr/>
              <a:tblGrid>
                <a:gridCol w="1796353">
                  <a:extLst>
                    <a:ext uri="{9D8B030D-6E8A-4147-A177-3AD203B41FA5}">
                      <a16:colId xmlns:a16="http://schemas.microsoft.com/office/drawing/2014/main" val="788433653"/>
                    </a:ext>
                  </a:extLst>
                </a:gridCol>
                <a:gridCol w="1732199">
                  <a:extLst>
                    <a:ext uri="{9D8B030D-6E8A-4147-A177-3AD203B41FA5}">
                      <a16:colId xmlns:a16="http://schemas.microsoft.com/office/drawing/2014/main" val="888002383"/>
                    </a:ext>
                  </a:extLst>
                </a:gridCol>
                <a:gridCol w="2469985">
                  <a:extLst>
                    <a:ext uri="{9D8B030D-6E8A-4147-A177-3AD203B41FA5}">
                      <a16:colId xmlns:a16="http://schemas.microsoft.com/office/drawing/2014/main" val="4282517701"/>
                    </a:ext>
                  </a:extLst>
                </a:gridCol>
                <a:gridCol w="2213364">
                  <a:extLst>
                    <a:ext uri="{9D8B030D-6E8A-4147-A177-3AD203B41FA5}">
                      <a16:colId xmlns:a16="http://schemas.microsoft.com/office/drawing/2014/main" val="1150802810"/>
                    </a:ext>
                  </a:extLst>
                </a:gridCol>
                <a:gridCol w="1732199">
                  <a:extLst>
                    <a:ext uri="{9D8B030D-6E8A-4147-A177-3AD203B41FA5}">
                      <a16:colId xmlns:a16="http://schemas.microsoft.com/office/drawing/2014/main" val="629988344"/>
                    </a:ext>
                  </a:extLst>
                </a:gridCol>
              </a:tblGrid>
              <a:tr h="951139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學號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ACE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學生姓名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ACE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期初識字量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ACE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期末識字量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ACE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顏色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ACE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8322541"/>
                  </a:ext>
                </a:extLst>
              </a:tr>
              <a:tr h="95113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104001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7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400" b="0" i="0" u="none" strike="noStrike">
                          <a:solidFill>
                            <a:srgbClr val="333333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高志翔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7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4972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7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4069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7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金色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7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4157011"/>
                  </a:ext>
                </a:extLst>
              </a:tr>
              <a:tr h="95113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b="0" i="0" u="none" strike="noStrike">
                          <a:solidFill>
                            <a:srgbClr val="333333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104005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400" b="0" i="0" u="none" strike="noStrike">
                          <a:solidFill>
                            <a:srgbClr val="333333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廖俊傑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b="0" i="0" u="none" strike="noStrike">
                          <a:solidFill>
                            <a:srgbClr val="333333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4561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b="0" i="0" u="none" strike="noStrike">
                          <a:solidFill>
                            <a:srgbClr val="333333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4493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金色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6602358"/>
                  </a:ext>
                </a:extLst>
              </a:tr>
              <a:tr h="95113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b="0" i="0" u="none" strike="noStrike">
                          <a:solidFill>
                            <a:srgbClr val="333333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104006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7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400" b="0" i="0" u="none" strike="noStrike">
                          <a:solidFill>
                            <a:srgbClr val="333333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江涵瑜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7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b="0" i="0" u="none" strike="noStrike">
                          <a:solidFill>
                            <a:srgbClr val="333333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4513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7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b="0" i="0" u="none" strike="noStrike">
                          <a:solidFill>
                            <a:srgbClr val="333333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3896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7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金色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7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33543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83707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使用心得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題庫量過少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測試方法可以再加強，多變化。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l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測完之後，應該提供考生</a:t>
            </a:r>
            <a:r>
              <a:rPr lang="zh-TW" altLang="en-US" sz="2400">
                <a:latin typeface="標楷體" panose="03000509000000000000" pitchFamily="65" charset="-120"/>
                <a:ea typeface="標楷體" panose="03000509000000000000" pitchFamily="65" charset="-120"/>
              </a:rPr>
              <a:t>正確答案，讓學生能提升識字量。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766228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肥皂">
  <a:themeElements>
    <a:clrScheme name="Savon">
      <a:dk1>
        <a:sysClr val="windowText" lastClr="000000"/>
      </a:dk1>
      <a:lt1>
        <a:sysClr val="window" lastClr="FFFFFF"/>
      </a:lt1>
      <a:dk2>
        <a:srgbClr val="736059"/>
      </a:dk2>
      <a:lt2>
        <a:srgbClr val="E7E0C7"/>
      </a:lt2>
      <a:accent1>
        <a:srgbClr val="92B0C8"/>
      </a:accent1>
      <a:accent2>
        <a:srgbClr val="E37C3D"/>
      </a:accent2>
      <a:accent3>
        <a:srgbClr val="A5AB81"/>
      </a:accent3>
      <a:accent4>
        <a:srgbClr val="E9B635"/>
      </a:accent4>
      <a:accent5>
        <a:srgbClr val="7BA79D"/>
      </a:accent5>
      <a:accent6>
        <a:srgbClr val="968C8C"/>
      </a:accent6>
      <a:hlink>
        <a:srgbClr val="F7A115"/>
      </a:hlink>
      <a:folHlink>
        <a:srgbClr val="969696"/>
      </a:folHlink>
    </a:clrScheme>
    <a:fontScheme name="Savon">
      <a:maj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3F20CFC1-E34F-405B-AA49-5BE0E194F1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TM03457510[[fn=肥皂]]</Template>
  <TotalTime>57</TotalTime>
  <Words>70</Words>
  <Application>Microsoft Office PowerPoint</Application>
  <PresentationFormat>寬螢幕</PresentationFormat>
  <Paragraphs>27</Paragraphs>
  <Slides>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8" baseType="lpstr">
      <vt:lpstr>新細明體</vt:lpstr>
      <vt:lpstr>標楷體</vt:lpstr>
      <vt:lpstr>Garamond</vt:lpstr>
      <vt:lpstr>Wingdings</vt:lpstr>
      <vt:lpstr>肥皂</vt:lpstr>
      <vt:lpstr>五忠識字量測驗報告</vt:lpstr>
      <vt:lpstr>五年級下學期</vt:lpstr>
      <vt:lpstr>使用心得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五忠識字量測驗報告</dc:title>
  <dc:creator>User</dc:creator>
  <cp:lastModifiedBy>admin</cp:lastModifiedBy>
  <cp:revision>7</cp:revision>
  <dcterms:created xsi:type="dcterms:W3CDTF">2020-07-13T07:40:59Z</dcterms:created>
  <dcterms:modified xsi:type="dcterms:W3CDTF">2020-07-14T05:26:09Z</dcterms:modified>
</cp:coreProperties>
</file>