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28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2CC81-2281-4C47-BA7F-93386D47CBB9}" type="datetimeFigureOut">
              <a:rPr lang="zh-TW" altLang="en-US" smtClean="0"/>
              <a:t>2020/7/7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747F2-7F9A-468A-B6A6-4871A2DF2C3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618536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2CC81-2281-4C47-BA7F-93386D47CBB9}" type="datetimeFigureOut">
              <a:rPr lang="zh-TW" altLang="en-US" smtClean="0"/>
              <a:t>2020/7/7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747F2-7F9A-468A-B6A6-4871A2DF2C3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446629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2CC81-2281-4C47-BA7F-93386D47CBB9}" type="datetimeFigureOut">
              <a:rPr lang="zh-TW" altLang="en-US" smtClean="0"/>
              <a:t>2020/7/7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747F2-7F9A-468A-B6A6-4871A2DF2C3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387863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2CC81-2281-4C47-BA7F-93386D47CBB9}" type="datetimeFigureOut">
              <a:rPr lang="zh-TW" altLang="en-US" smtClean="0"/>
              <a:t>2020/7/7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747F2-7F9A-468A-B6A6-4871A2DF2C3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699818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2CC81-2281-4C47-BA7F-93386D47CBB9}" type="datetimeFigureOut">
              <a:rPr lang="zh-TW" altLang="en-US" smtClean="0"/>
              <a:t>2020/7/7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747F2-7F9A-468A-B6A6-4871A2DF2C3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81531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2CC81-2281-4C47-BA7F-93386D47CBB9}" type="datetimeFigureOut">
              <a:rPr lang="zh-TW" altLang="en-US" smtClean="0"/>
              <a:t>2020/7/7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747F2-7F9A-468A-B6A6-4871A2DF2C3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197893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2CC81-2281-4C47-BA7F-93386D47CBB9}" type="datetimeFigureOut">
              <a:rPr lang="zh-TW" altLang="en-US" smtClean="0"/>
              <a:t>2020/7/7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747F2-7F9A-468A-B6A6-4871A2DF2C3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391653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2CC81-2281-4C47-BA7F-93386D47CBB9}" type="datetimeFigureOut">
              <a:rPr lang="zh-TW" altLang="en-US" smtClean="0"/>
              <a:t>2020/7/7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747F2-7F9A-468A-B6A6-4871A2DF2C3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947267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2CC81-2281-4C47-BA7F-93386D47CBB9}" type="datetimeFigureOut">
              <a:rPr lang="zh-TW" altLang="en-US" smtClean="0"/>
              <a:t>2020/7/7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747F2-7F9A-468A-B6A6-4871A2DF2C3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019388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2CC81-2281-4C47-BA7F-93386D47CBB9}" type="datetimeFigureOut">
              <a:rPr lang="zh-TW" altLang="en-US" smtClean="0"/>
              <a:t>2020/7/7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747F2-7F9A-468A-B6A6-4871A2DF2C3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518744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2CC81-2281-4C47-BA7F-93386D47CBB9}" type="datetimeFigureOut">
              <a:rPr lang="zh-TW" altLang="en-US" smtClean="0"/>
              <a:t>2020/7/7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747F2-7F9A-468A-B6A6-4871A2DF2C3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033722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72CC81-2281-4C47-BA7F-93386D47CBB9}" type="datetimeFigureOut">
              <a:rPr lang="zh-TW" altLang="en-US" smtClean="0"/>
              <a:t>2020/7/7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7747F2-7F9A-468A-B6A6-4871A2DF2C3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37351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539552" y="548681"/>
            <a:ext cx="7772400" cy="1152128"/>
          </a:xfrm>
        </p:spPr>
        <p:txBody>
          <a:bodyPr/>
          <a:lstStyle/>
          <a:p>
            <a:r>
              <a:rPr lang="zh-TW" altLang="en-US" dirty="0" smtClean="0">
                <a:latin typeface="+mn-ea"/>
                <a:ea typeface="+mn-ea"/>
              </a:rPr>
              <a:t>三忠識字量測驗</a:t>
            </a:r>
            <a:endParaRPr lang="zh-TW" altLang="en-US" dirty="0">
              <a:latin typeface="+mn-ea"/>
              <a:ea typeface="+mn-ea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785937"/>
            <a:ext cx="7056783" cy="3947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437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5</Words>
  <Application>Microsoft Office PowerPoint</Application>
  <PresentationFormat>如螢幕大小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2" baseType="lpstr">
      <vt:lpstr>Office 佈景主題</vt:lpstr>
      <vt:lpstr>三忠識字量測驗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三忠識字量測驗</dc:title>
  <dc:creator>aen098133</dc:creator>
  <cp:lastModifiedBy>aen098133</cp:lastModifiedBy>
  <cp:revision>2</cp:revision>
  <dcterms:created xsi:type="dcterms:W3CDTF">2020-07-07T06:42:21Z</dcterms:created>
  <dcterms:modified xsi:type="dcterms:W3CDTF">2020-07-07T07:31:12Z</dcterms:modified>
</cp:coreProperties>
</file>